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</p:sldIdLst>
  <p:sldSz cy="9601200" cx="73152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8" roundtripDataSignature="AMtx7mh/cWEd6TsMCMzLM4+9v432JPy8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95AA9B0-0D34-433D-92EF-3A8CC9FE578D}">
  <a:tblStyle styleId="{895AA9B0-0D34-433D-92EF-3A8CC9FE578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24" orient="horz"/>
        <p:guide pos="230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customschemas.google.com/relationships/presentationmetadata" Target="meta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124075" y="685800"/>
            <a:ext cx="26098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2124075" y="685800"/>
            <a:ext cx="26098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 rot="5400000">
            <a:off x="489744" y="2115344"/>
            <a:ext cx="6335712" cy="65849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title"/>
          </p:nvPr>
        </p:nvSpPr>
        <p:spPr>
          <a:xfrm rot="5400000">
            <a:off x="2032000" y="3657600"/>
            <a:ext cx="8189912" cy="16462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" type="body"/>
          </p:nvPr>
        </p:nvSpPr>
        <p:spPr>
          <a:xfrm rot="5400000">
            <a:off x="-1336675" y="2087563"/>
            <a:ext cx="8189912" cy="4786313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ctrTitle"/>
          </p:nvPr>
        </p:nvSpPr>
        <p:spPr>
          <a:xfrm>
            <a:off x="549275" y="2982913"/>
            <a:ext cx="621665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1096963" y="5440363"/>
            <a:ext cx="5121275" cy="24542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/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/>
            </a:lvl2pPr>
            <a:lvl3pPr lvl="2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/>
            </a:lvl3pPr>
            <a:lvl4pPr lvl="3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4pPr>
            <a:lvl5pPr lvl="4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5pPr>
            <a:lvl6pPr lvl="5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6pPr>
            <a:lvl7pPr lvl="6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7pPr>
            <a:lvl8pPr lvl="7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8pPr>
            <a:lvl9pPr lvl="8" algn="ctr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577850" y="6169025"/>
            <a:ext cx="6218238" cy="19081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577850" y="4068763"/>
            <a:ext cx="6218238" cy="2100262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/>
        </p:txBody>
      </p:sp>
      <p:sp>
        <p:nvSpPr>
          <p:cNvPr id="34" name="Google Shape;34;p6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65125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3733800" y="2239963"/>
            <a:ext cx="3216275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365125" y="384175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365125" y="2149475"/>
            <a:ext cx="3232150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365125" y="3044825"/>
            <a:ext cx="3232150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48" name="Google Shape;48;p8"/>
          <p:cNvSpPr txBox="1"/>
          <p:nvPr>
            <p:ph idx="3" type="body"/>
          </p:nvPr>
        </p:nvSpPr>
        <p:spPr>
          <a:xfrm>
            <a:off x="3716338" y="2149475"/>
            <a:ext cx="3233737" cy="895350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sz="1600"/>
            </a:lvl9pPr>
          </a:lstStyle>
          <a:p/>
        </p:txBody>
      </p:sp>
      <p:sp>
        <p:nvSpPr>
          <p:cNvPr id="49" name="Google Shape;49;p8"/>
          <p:cNvSpPr txBox="1"/>
          <p:nvPr>
            <p:ph idx="4" type="body"/>
          </p:nvPr>
        </p:nvSpPr>
        <p:spPr>
          <a:xfrm>
            <a:off x="3716338" y="3044825"/>
            <a:ext cx="3233737" cy="55324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365125" y="382588"/>
            <a:ext cx="2406650" cy="1627187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2860675" y="382588"/>
            <a:ext cx="4089400" cy="819467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365125" y="2009775"/>
            <a:ext cx="2406650" cy="656748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2" name="Google Shape;62;p10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type="title"/>
          </p:nvPr>
        </p:nvSpPr>
        <p:spPr>
          <a:xfrm>
            <a:off x="1433513" y="6721475"/>
            <a:ext cx="4389437" cy="792163"/>
          </a:xfrm>
          <a:prstGeom prst="rect">
            <a:avLst/>
          </a:prstGeom>
          <a:noFill/>
          <a:ln>
            <a:noFill/>
          </a:ln>
        </p:spPr>
        <p:txBody>
          <a:bodyPr anchorCtr="0" anchor="b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/>
          <p:nvPr>
            <p:ph idx="2" type="pic"/>
          </p:nvPr>
        </p:nvSpPr>
        <p:spPr>
          <a:xfrm>
            <a:off x="1433513" y="857250"/>
            <a:ext cx="4389437" cy="5761038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1433513" y="7513638"/>
            <a:ext cx="4389437" cy="1127125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/>
        </p:txBody>
      </p:sp>
      <p:sp>
        <p:nvSpPr>
          <p:cNvPr id="69" name="Google Shape;69;p11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-444500" lvl="0" marL="457200" marR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Char char="•"/>
              <a:defRPr b="0" i="0" sz="3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1910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–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7350" lvl="2" marL="13716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950" lvl="4" marL="22860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950" lvl="5" marL="27432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950" lvl="6" marL="32004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950" lvl="7" marL="36576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950" lvl="8" marL="4114800" marR="0" rtl="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»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0" type="dt"/>
          </p:nvPr>
        </p:nvSpPr>
        <p:spPr>
          <a:xfrm>
            <a:off x="3651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2498725" y="8742363"/>
            <a:ext cx="23177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5241925" y="8742363"/>
            <a:ext cx="1708150" cy="666750"/>
          </a:xfrm>
          <a:prstGeom prst="rect">
            <a:avLst/>
          </a:prstGeom>
          <a:noFill/>
          <a:ln>
            <a:noFill/>
          </a:ln>
        </p:spPr>
        <p:txBody>
          <a:bodyPr anchorCtr="0" anchor="t" bIns="48325" lIns="96650" spcFirstLastPara="1" rIns="96650" wrap="square" tIns="483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" name="Google Shape;89;p1"/>
          <p:cNvGraphicFramePr/>
          <p:nvPr/>
        </p:nvGraphicFramePr>
        <p:xfrm>
          <a:off x="180474" y="2237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{895AA9B0-0D34-433D-92EF-3A8CC9FE578D}</a:tableStyleId>
              </a:tblPr>
              <a:tblGrid>
                <a:gridCol w="1080250"/>
                <a:gridCol w="2356100"/>
                <a:gridCol w="2587925"/>
                <a:gridCol w="1001475"/>
              </a:tblGrid>
              <a:tr h="1082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Dothan Gun Club – USPSA Match</a:t>
                      </a:r>
                      <a:endParaRPr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b="1" lang="en-US" sz="1500">
                          <a:solidFill>
                            <a:schemeClr val="dk1"/>
                          </a:solidFill>
                        </a:rPr>
                        <a:t>Where Will I Go?</a:t>
                      </a:r>
                      <a:endParaRPr b="1" i="0" sz="15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42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b="1" i="0" lang="en-US" sz="1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Course Designer : Drew Coleman</a:t>
                      </a:r>
                      <a:endParaRPr/>
                    </a:p>
                  </a:txBody>
                  <a:tcPr marT="45725" marB="45725" marR="45725" marL="457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t/>
                      </a:r>
                      <a:endParaRPr b="0" i="0" sz="30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39700">
                <a:tc gridSpan="4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START POSITION : </a:t>
                      </a:r>
                      <a:r>
                        <a:rPr b="1" lang="en-US" sz="1100"/>
                        <a:t>Hands placed palms covering upper two marks on wall. PCC muzzle touching lowermost mark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90000"/>
                        </a:lnSpc>
                        <a:spcBef>
                          <a:spcPts val="11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36575" marB="36575" marR="18300" marL="1830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  <a:tc hMerge="1"/>
              </a:tr>
              <a:tr h="636150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GUN READY CONDITION : Pistol loaded and holstered. PCC shouldered, </a:t>
                      </a:r>
                      <a:r>
                        <a:rPr b="1" lang="en-US" sz="1100"/>
                        <a:t>muzzle touching bottommost mark on wall.</a:t>
                      </a:r>
                      <a:endParaRPr b="1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55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i="0" sz="1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27425" marB="27425" marR="18300" marL="18300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gridSpan="2" row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SCORING:                Comstock, </a:t>
                      </a: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20</a:t>
                      </a: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rounds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TARGETS:	          </a:t>
                      </a: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7</a:t>
                      </a: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paper, </a:t>
                      </a: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6</a:t>
                      </a: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Steel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SCORED HITS:        Best 2 on paper, steel until down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START-STOP:          Audible, last shot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RULES: </a:t>
                      </a: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Failing to fire strong hand only for last 6 required hits of last array will be a procedural per non-SHO shot fired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rowSpan="2" hMerge="1"/>
              </a:tr>
              <a:tr h="669625"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i="0" lang="en-US" sz="1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STAGE PROCEDURE: </a:t>
                      </a: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Engage target arrays in any order, last 6 shots of last array must be engaged strong hand only.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Array 1: T1-T3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Array 2: PP1-PP4, MP1-2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1100">
                          <a:solidFill>
                            <a:schemeClr val="dk1"/>
                          </a:solidFill>
                        </a:rPr>
                        <a:t>Array 3: T4-T7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45725" marB="45725" marR="45725" marL="457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gridSpan="2" vMerge="1"/>
                <a:tc hMerge="1" vMerge="1"/>
              </a:tr>
            </a:tbl>
          </a:graphicData>
        </a:graphic>
      </p:graphicFrame>
      <p:cxnSp>
        <p:nvCxnSpPr>
          <p:cNvPr id="90" name="Google Shape;90;p1"/>
          <p:cNvCxnSpPr/>
          <p:nvPr/>
        </p:nvCxnSpPr>
        <p:spPr>
          <a:xfrm>
            <a:off x="4559302" y="9294813"/>
            <a:ext cx="0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"/>
          <p:cNvCxnSpPr/>
          <p:nvPr/>
        </p:nvCxnSpPr>
        <p:spPr>
          <a:xfrm flipH="1" rot="10800000">
            <a:off x="4559302" y="9291638"/>
            <a:ext cx="1588" cy="3175"/>
          </a:xfrm>
          <a:prstGeom prst="straightConnector1">
            <a:avLst/>
          </a:prstGeom>
          <a:noFill/>
          <a:ln cap="flat" cmpd="sng" w="174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"/>
          <p:cNvCxnSpPr/>
          <p:nvPr/>
        </p:nvCxnSpPr>
        <p:spPr>
          <a:xfrm rot="10800000">
            <a:off x="4560889" y="9290050"/>
            <a:ext cx="0" cy="1588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6236" y="223710"/>
            <a:ext cx="696891" cy="950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859510"/>
            <a:ext cx="7010399" cy="3951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2002-08-21T12:11:08Z</dcterms:created>
  <dc:creator>Larry J. Eckert</dc:creator>
</cp:coreProperties>
</file>